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70" r:id="rId4"/>
    <p:sldId id="371" r:id="rId5"/>
    <p:sldId id="372" r:id="rId6"/>
    <p:sldId id="32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fusion-360/overview" TargetMode="External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Maximum &amp; Minimum</a:t>
            </a:r>
            <a:br>
              <a:rPr lang="en-US" dirty="0"/>
            </a:br>
            <a:r>
              <a:rPr lang="en-US" sz="2800" dirty="0"/>
              <a:t>Applied Electronics Example 2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97F6E81-F890-4AC2-A5B8-178750DC0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6"/>
    </mc:Choice>
    <mc:Fallback>
      <p:transition spd="slow" advTm="5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28435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charge transmitted through a circuit varies according to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coulombs. Find the time in seconds when the current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(in amps)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𝑑𝑞</m:t>
                        </m:r>
                      </m:num>
                      <m:den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reaches a minimum.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2843520"/>
              </a:xfrm>
              <a:blipFill>
                <a:blip r:embed="rId4"/>
                <a:stretch>
                  <a:fillRect l="-1955" r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5B8FD9E-4F7A-47DF-96F4-737F54A1E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1"/>
    </mc:Choice>
    <mc:Fallback>
      <p:transition spd="slow" advTm="23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12192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charge transmitted through a circuit varies according to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coulombs. Find the time in seconds when the current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(in amps)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𝑑𝑞</m:t>
                        </m:r>
                      </m:num>
                      <m:den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reaches a minimum.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1219200"/>
              </a:xfrm>
              <a:blipFill>
                <a:blip r:embed="rId4"/>
                <a:stretch>
                  <a:fillRect l="-1341" t="-13000" b="-5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55E2B1-602E-4D02-B0C1-295613FFA293}"/>
                  </a:ext>
                </a:extLst>
              </p:cNvPr>
              <p:cNvSpPr txBox="1"/>
              <p:nvPr/>
            </p:nvSpPr>
            <p:spPr>
              <a:xfrm>
                <a:off x="1194759" y="2920042"/>
                <a:ext cx="4619445" cy="32347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𝑑𝑞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-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55E2B1-602E-4D02-B0C1-295613FF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759" y="2920042"/>
                <a:ext cx="4619445" cy="3234732"/>
              </a:xfrm>
              <a:prstGeom prst="rect">
                <a:avLst/>
              </a:prstGeom>
              <a:blipFill>
                <a:blip r:embed="rId5"/>
                <a:stretch>
                  <a:fillRect l="-3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F86781-F97E-45C6-AB4E-605F6D682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6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42"/>
    </mc:Choice>
    <mc:Fallback>
      <p:transition spd="slow" advTm="29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12192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charge transmitted through a circuit varies according to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coulombs. Find the time in seconds when the current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(in amps)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𝑑𝑞</m:t>
                        </m:r>
                      </m:num>
                      <m:den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reaches a minimum.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1219200"/>
              </a:xfrm>
              <a:blipFill>
                <a:blip r:embed="rId4"/>
                <a:stretch>
                  <a:fillRect l="-1341" t="-13000" b="-5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55E2B1-602E-4D02-B0C1-295613FFA293}"/>
                  </a:ext>
                </a:extLst>
              </p:cNvPr>
              <p:cNvSpPr txBox="1"/>
              <p:nvPr/>
            </p:nvSpPr>
            <p:spPr>
              <a:xfrm>
                <a:off x="1194758" y="2920042"/>
                <a:ext cx="9234577" cy="32149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cs typeface="Times New Roman" panose="02020603050405020304" pitchFamily="18" charset="0"/>
                  </a:rPr>
                  <a:t>Find the time in seconds when the current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(in amps)is at min</a:t>
                </a:r>
                <a:endParaRPr lang="en-US" sz="24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-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−24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−24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+0=0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2400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55E2B1-602E-4D02-B0C1-295613FF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758" y="2920042"/>
                <a:ext cx="9234577" cy="3214983"/>
              </a:xfrm>
              <a:prstGeom prst="rect">
                <a:avLst/>
              </a:prstGeom>
              <a:blipFill>
                <a:blip r:embed="rId5"/>
                <a:stretch>
                  <a:fillRect l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FF43E2-F2EE-4F48-9B52-3DCA463A93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52"/>
    </mc:Choice>
    <mc:Fallback>
      <p:transition spd="slow" advTm="57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12192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charge transmitted through a circuit varies according to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coulombs. Find the time in seconds when the current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(in amps)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𝑑𝑞</m:t>
                        </m:r>
                      </m:num>
                      <m:den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reaches a minimum.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1219200"/>
              </a:xfrm>
              <a:blipFill>
                <a:blip r:embed="rId4"/>
                <a:stretch>
                  <a:fillRect l="-1341" t="-13000" b="-5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55E2B1-602E-4D02-B0C1-295613FFA293}"/>
                  </a:ext>
                </a:extLst>
              </p:cNvPr>
              <p:cNvSpPr txBox="1"/>
              <p:nvPr/>
            </p:nvSpPr>
            <p:spPr>
              <a:xfrm>
                <a:off x="1125776" y="2834146"/>
                <a:ext cx="8268418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-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−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−16 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𝑎𝑚𝑝𝑠</m:t>
                    </m:r>
                  </m:oMath>
                </a14:m>
                <a:endParaRPr lang="en-US" sz="2400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55E2B1-602E-4D02-B0C1-295613FFA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76" y="2834146"/>
                <a:ext cx="8268418" cy="2123658"/>
              </a:xfrm>
              <a:prstGeom prst="rect">
                <a:avLst/>
              </a:prstGeom>
              <a:blipFill>
                <a:blip r:embed="rId5"/>
                <a:stretch>
                  <a:fillRect l="-2139" t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DA9185-436F-41DB-8E44-6808987CA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064" y="2268748"/>
            <a:ext cx="5747870" cy="442535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0A922F7-29D7-4F3B-9410-ACC61AEB86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5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92"/>
    </mc:Choice>
    <mc:Fallback>
      <p:transition spd="slow" advTm="54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https://www.autodesk.com/products/fusion-360/overview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48958</TotalTime>
  <Words>328</Words>
  <Application>Microsoft Office PowerPoint</Application>
  <PresentationFormat>Widescreen</PresentationFormat>
  <Paragraphs>35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Century Gothic</vt:lpstr>
      <vt:lpstr>Times New Roman</vt:lpstr>
      <vt:lpstr>Mesh</vt:lpstr>
      <vt:lpstr>Maximum &amp; Minimum Applied Electronics Example 2 </vt:lpstr>
      <vt:lpstr>Maximum &amp; Minimum</vt:lpstr>
      <vt:lpstr>Maximum &amp; Minimum</vt:lpstr>
      <vt:lpstr>Maximum &amp; Minimum</vt:lpstr>
      <vt:lpstr>Maximum &amp; Minimum</vt:lpstr>
      <vt:lpstr>Maximum &amp; Minimum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256</cp:revision>
  <dcterms:created xsi:type="dcterms:W3CDTF">2019-08-29T21:54:18Z</dcterms:created>
  <dcterms:modified xsi:type="dcterms:W3CDTF">2020-04-17T14:58:52Z</dcterms:modified>
</cp:coreProperties>
</file>